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5" r:id="rId2"/>
    <p:sldId id="256" r:id="rId3"/>
    <p:sldId id="257" r:id="rId4"/>
    <p:sldId id="258" r:id="rId5"/>
    <p:sldId id="259" r:id="rId6"/>
    <p:sldId id="266" r:id="rId7"/>
    <p:sldId id="260" r:id="rId8"/>
    <p:sldId id="267" r:id="rId9"/>
    <p:sldId id="261" r:id="rId10"/>
    <p:sldId id="262" r:id="rId11"/>
    <p:sldId id="264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4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BF202-5CE2-DF4C-9865-12721787AFB2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0A9C9-D558-4342-88A2-0C8B2F58D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0A9C9-D558-4342-88A2-0C8B2F58D6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2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FE12-571D-BA4F-8062-FB41B725BF2E}" type="datetime1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B4120-D039-914F-87F1-85C1DB70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6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83C5A-3F63-2243-AF27-C2ACCFD99604}" type="datetime1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B4120-D039-914F-87F1-85C1DB70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98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F9F-4ACB-DA4B-B0A3-4A8B800B10A0}" type="datetime1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B4120-D039-914F-87F1-85C1DB70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A7F3E-C2DB-E04C-B8A1-40FFD092A9B7}" type="datetime1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B4120-D039-914F-87F1-85C1DB70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9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25F37-9E22-0F41-8025-B82E29E6662D}" type="datetime1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B4120-D039-914F-87F1-85C1DB70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3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7F4D-C661-A141-907B-6832E922E088}" type="datetime1">
              <a:rPr lang="en-US" smtClean="0"/>
              <a:t>10/13/17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B4120-D039-914F-87F1-85C1DB70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3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C101-33DB-E443-801E-973803D91000}" type="datetime1">
              <a:rPr lang="en-US" smtClean="0"/>
              <a:t>10/13/17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B4120-D039-914F-87F1-85C1DB70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5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4A4BC-25CB-824E-B4B6-375AA400F074}" type="datetime1">
              <a:rPr lang="en-US" smtClean="0"/>
              <a:t>10/13/17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B4120-D039-914F-87F1-85C1DB70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3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ED09-F88E-EE4E-905C-3D34688D4726}" type="datetime1">
              <a:rPr lang="en-US" smtClean="0"/>
              <a:t>10/13/17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B4120-D039-914F-87F1-85C1DB70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16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DFB1E-126D-4742-9B37-5C32BF44C7EF}" type="datetime1">
              <a:rPr lang="en-US" smtClean="0"/>
              <a:t>10/13/17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B4120-D039-914F-87F1-85C1DB70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9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5AFA-3D91-D042-A62F-8A40E07FB9AB}" type="datetime1">
              <a:rPr lang="en-US" smtClean="0"/>
              <a:t>10/13/17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B4120-D039-914F-87F1-85C1DB70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88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B2CB6-17D8-D24F-A867-1280F9C172E9}" type="datetime1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Lu Zhang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B4120-D039-914F-87F1-85C1DB70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7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News 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collaborative filtering rather than content-based methods</a:t>
            </a:r>
          </a:p>
          <a:p>
            <a:r>
              <a:rPr lang="en-US" dirty="0" smtClean="0"/>
              <a:t>New challenges due to </a:t>
            </a:r>
          </a:p>
          <a:p>
            <a:pPr lvl="1"/>
            <a:r>
              <a:rPr lang="en-US" dirty="0" smtClean="0"/>
              <a:t>Scalability</a:t>
            </a:r>
          </a:p>
          <a:p>
            <a:pPr lvl="1"/>
            <a:r>
              <a:rPr lang="en-US" smtClean="0"/>
              <a:t>Item Churn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1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51" y="541867"/>
            <a:ext cx="8397449" cy="606397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0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26" y="1252810"/>
            <a:ext cx="5784350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534" y="814933"/>
            <a:ext cx="2891763" cy="5227093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9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15" y="586854"/>
            <a:ext cx="7718105" cy="586576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89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88" y="205940"/>
            <a:ext cx="8834966" cy="650918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63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294" y="381884"/>
            <a:ext cx="8144909" cy="600526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56" y="423080"/>
            <a:ext cx="7851840" cy="5781178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96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65" y="504966"/>
            <a:ext cx="8523805" cy="636219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23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810" y="567159"/>
            <a:ext cx="7824130" cy="558665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7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02" y="341194"/>
            <a:ext cx="8548604" cy="634995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25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91" y="544010"/>
            <a:ext cx="7649818" cy="556350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6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80" y="559558"/>
            <a:ext cx="8501719" cy="623666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 Zhang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54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9904</TotalTime>
  <Words>42</Words>
  <Application>Microsoft Macintosh PowerPoint</Application>
  <PresentationFormat>Widescreen</PresentationFormat>
  <Paragraphs>18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Google News Recommendation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greenapp2012@gmail.com</dc:creator>
  <cp:lastModifiedBy>Lu Zhang</cp:lastModifiedBy>
  <cp:revision>11</cp:revision>
  <dcterms:created xsi:type="dcterms:W3CDTF">2017-10-06T19:11:53Z</dcterms:created>
  <dcterms:modified xsi:type="dcterms:W3CDTF">2017-10-13T16:53:41Z</dcterms:modified>
</cp:coreProperties>
</file>